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0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9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EF5CE-5D41-4A9C-98D7-EB629D01650D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FB58-C686-499A-BF60-4931F8481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5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6265"/>
            <a:ext cx="9144000" cy="4842338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Soil Profile</a:t>
            </a:r>
            <a:br>
              <a:rPr lang="en-US" sz="9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9600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068" y="4512922"/>
            <a:ext cx="9144000" cy="1655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Utah State Science Standards 4</a:t>
            </a:r>
            <a:r>
              <a:rPr lang="en-US" baseline="30000" dirty="0"/>
              <a:t>th</a:t>
            </a:r>
            <a:r>
              <a:rPr lang="en-US" dirty="0"/>
              <a:t> grade: </a:t>
            </a:r>
          </a:p>
          <a:p>
            <a:r>
              <a:rPr lang="en-US" dirty="0"/>
              <a:t>3.3a	Observe &amp; list the components of soil (minerals, rocks, air, water, living &amp; dead organisms) and distinguish between the living, nonliving &amp; once living components of the soil.</a:t>
            </a:r>
          </a:p>
          <a:p>
            <a:r>
              <a:rPr lang="en-US" dirty="0"/>
              <a:t>3.3b	Diagram or model a soil profile showing topsoil, subsoil, &amp; bedrock and how they differ in composition.</a:t>
            </a:r>
          </a:p>
        </p:txBody>
      </p:sp>
    </p:spTree>
    <p:extLst>
      <p:ext uri="{BB962C8B-B14F-4D97-AF65-F5344CB8AC3E}">
        <p14:creationId xmlns:p14="http://schemas.microsoft.com/office/powerpoint/2010/main" val="89538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 Gabriel River Bedrock Closeup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3900"/>
            <a:ext cx="8128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8435" y="5671930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Flicker.com</a:t>
            </a:r>
          </a:p>
        </p:txBody>
      </p:sp>
    </p:spTree>
    <p:extLst>
      <p:ext uri="{BB962C8B-B14F-4D97-AF65-F5344CB8AC3E}">
        <p14:creationId xmlns:p14="http://schemas.microsoft.com/office/powerpoint/2010/main" val="251192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 Gabriel River Bedrock Closeup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723900"/>
            <a:ext cx="81280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8435" y="5671930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Flicker.com</a:t>
            </a:r>
          </a:p>
        </p:txBody>
      </p:sp>
      <p:sp>
        <p:nvSpPr>
          <p:cNvPr id="4" name="Explosion 2 3"/>
          <p:cNvSpPr/>
          <p:nvPr/>
        </p:nvSpPr>
        <p:spPr>
          <a:xfrm rot="729411">
            <a:off x="2022012" y="690320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3576" y="1700189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BEDROCK</a:t>
            </a:r>
          </a:p>
        </p:txBody>
      </p:sp>
    </p:spTree>
    <p:extLst>
      <p:ext uri="{BB962C8B-B14F-4D97-AF65-F5344CB8AC3E}">
        <p14:creationId xmlns:p14="http://schemas.microsoft.com/office/powerpoint/2010/main" val="78561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green Topsoil, Sand &amp; Gravel in Kenmore, WA 98028 | Citysea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3" y="571500"/>
            <a:ext cx="840187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6678" y="5777948"/>
            <a:ext cx="15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www.citysearch.com</a:t>
            </a:r>
          </a:p>
        </p:txBody>
      </p:sp>
    </p:spTree>
    <p:extLst>
      <p:ext uri="{BB962C8B-B14F-4D97-AF65-F5344CB8AC3E}">
        <p14:creationId xmlns:p14="http://schemas.microsoft.com/office/powerpoint/2010/main" val="303055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green Topsoil, Sand &amp; Gravel in Kenmore, WA 98028 | Citysea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3" y="571500"/>
            <a:ext cx="840187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6678" y="5777948"/>
            <a:ext cx="15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www.citysearch.com</a:t>
            </a:r>
          </a:p>
        </p:txBody>
      </p:sp>
      <p:sp>
        <p:nvSpPr>
          <p:cNvPr id="4" name="Explosion 2 3"/>
          <p:cNvSpPr/>
          <p:nvPr/>
        </p:nvSpPr>
        <p:spPr>
          <a:xfrm rot="729411">
            <a:off x="2022012" y="690320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3576" y="1647181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TOPSOIL </a:t>
            </a:r>
          </a:p>
        </p:txBody>
      </p:sp>
    </p:spTree>
    <p:extLst>
      <p:ext uri="{BB962C8B-B14F-4D97-AF65-F5344CB8AC3E}">
        <p14:creationId xmlns:p14="http://schemas.microsoft.com/office/powerpoint/2010/main" val="244656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ake full advantage of the exposed bedrock, the wall runs at 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12" y="771215"/>
            <a:ext cx="8121666" cy="544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4540" y="5857461"/>
            <a:ext cx="3445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Mediterraneanworld.typepad.com</a:t>
            </a:r>
          </a:p>
        </p:txBody>
      </p:sp>
    </p:spTree>
    <p:extLst>
      <p:ext uri="{BB962C8B-B14F-4D97-AF65-F5344CB8AC3E}">
        <p14:creationId xmlns:p14="http://schemas.microsoft.com/office/powerpoint/2010/main" val="282110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 take full advantage of the exposed bedrock, the wall runs at a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12" y="771215"/>
            <a:ext cx="8121666" cy="544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4540" y="5857461"/>
            <a:ext cx="3445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Mediterraneanworld.typepad.com</a:t>
            </a:r>
          </a:p>
        </p:txBody>
      </p:sp>
      <p:sp>
        <p:nvSpPr>
          <p:cNvPr id="4" name="Explosion 2 3"/>
          <p:cNvSpPr/>
          <p:nvPr/>
        </p:nvSpPr>
        <p:spPr>
          <a:xfrm rot="729411">
            <a:off x="2022012" y="690320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3576" y="1647181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BEDROCK </a:t>
            </a:r>
          </a:p>
        </p:txBody>
      </p:sp>
    </p:spTree>
    <p:extLst>
      <p:ext uri="{BB962C8B-B14F-4D97-AF65-F5344CB8AC3E}">
        <p14:creationId xmlns:p14="http://schemas.microsoft.com/office/powerpoint/2010/main" val="308303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el And Grow - Screened Topsoil, Little Britain Garden Suppli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07955"/>
            <a:ext cx="8156713" cy="59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vel And Grow - Screened Topsoil, Little Britain Garden Suppli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07955"/>
            <a:ext cx="8156713" cy="5929087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 rot="729411">
            <a:off x="2022012" y="690320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3576" y="1647181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TOPSOIL </a:t>
            </a:r>
          </a:p>
        </p:txBody>
      </p:sp>
    </p:spTree>
    <p:extLst>
      <p:ext uri="{BB962C8B-B14F-4D97-AF65-F5344CB8AC3E}">
        <p14:creationId xmlns:p14="http://schemas.microsoft.com/office/powerpoint/2010/main" val="420491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ubsoil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517939"/>
            <a:ext cx="6082748" cy="5637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5687" y="5658678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Flicker.com</a:t>
            </a:r>
          </a:p>
        </p:txBody>
      </p:sp>
    </p:spTree>
    <p:extLst>
      <p:ext uri="{BB962C8B-B14F-4D97-AF65-F5344CB8AC3E}">
        <p14:creationId xmlns:p14="http://schemas.microsoft.com/office/powerpoint/2010/main" val="113846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ubsoil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0" y="584200"/>
            <a:ext cx="6082748" cy="5637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7791" y="5711687"/>
            <a:ext cx="249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Flicker.com</a:t>
            </a:r>
          </a:p>
        </p:txBody>
      </p:sp>
      <p:sp>
        <p:nvSpPr>
          <p:cNvPr id="5" name="Explosion 2 4"/>
          <p:cNvSpPr/>
          <p:nvPr/>
        </p:nvSpPr>
        <p:spPr>
          <a:xfrm rot="729411">
            <a:off x="2022012" y="690320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3576" y="1647181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SUBSOIL </a:t>
            </a:r>
          </a:p>
        </p:txBody>
      </p:sp>
    </p:spTree>
    <p:extLst>
      <p:ext uri="{BB962C8B-B14F-4D97-AF65-F5344CB8AC3E}">
        <p14:creationId xmlns:p14="http://schemas.microsoft.com/office/powerpoint/2010/main" val="118235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SOIL PROFILE</a:t>
            </a:r>
          </a:p>
        </p:txBody>
      </p:sp>
      <p:pic>
        <p:nvPicPr>
          <p:cNvPr id="7" name="Picture Placeholder 6" descr="Downland Soil Profile, Upton Grey (C) Colin Smith :: Geograph Britain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Side view of different layers of the soil.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 of the soil like a slice of cake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2978" y="5500467"/>
            <a:ext cx="1716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www.geograph.org.uk</a:t>
            </a:r>
          </a:p>
        </p:txBody>
      </p:sp>
    </p:spTree>
    <p:extLst>
      <p:ext uri="{BB962C8B-B14F-4D97-AF65-F5344CB8AC3E}">
        <p14:creationId xmlns:p14="http://schemas.microsoft.com/office/powerpoint/2010/main" val="127720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461" y="1537253"/>
            <a:ext cx="9289774" cy="304698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Hands on activity </a:t>
            </a:r>
            <a:r>
              <a:rPr lang="en-US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8257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8330" y="980661"/>
            <a:ext cx="8083827" cy="1736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2645" y="1166191"/>
            <a:ext cx="73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_____________________________________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2645" y="1432351"/>
            <a:ext cx="365097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2.____________________________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3.____________________________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9391" y="1451672"/>
            <a:ext cx="36509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5.____________________________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6.____________________________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9735" y="223795"/>
            <a:ext cx="3266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Soil Profile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8330" y="4737652"/>
            <a:ext cx="8083828" cy="1736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2645" y="4923182"/>
            <a:ext cx="73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_____________________________________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2645" y="5189342"/>
            <a:ext cx="365097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2.____________________________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3.____________________________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8903" y="5208663"/>
            <a:ext cx="36509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5.____________________________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6.____________________________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8330" y="2850696"/>
            <a:ext cx="8083828" cy="1736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22645" y="3036226"/>
            <a:ext cx="73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_____________________________________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2645" y="3302386"/>
            <a:ext cx="365097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2.____________________________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3.____________________________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9391" y="3321707"/>
            <a:ext cx="36509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5.____________________________</a:t>
            </a:r>
          </a:p>
          <a:p>
            <a:pPr>
              <a:lnSpc>
                <a:spcPct val="150000"/>
              </a:lnSpc>
            </a:pPr>
            <a:r>
              <a:rPr lang="en-US" dirty="0"/>
              <a:t>6.____________________________</a:t>
            </a:r>
          </a:p>
        </p:txBody>
      </p:sp>
      <p:pic>
        <p:nvPicPr>
          <p:cNvPr id="21" name="Picture 20" descr="Science 4º CEIP Alto Ebro: SOI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t="-80" r="30522"/>
          <a:stretch/>
        </p:blipFill>
        <p:spPr>
          <a:xfrm>
            <a:off x="609601" y="742122"/>
            <a:ext cx="2855843" cy="57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 SOIL</a:t>
            </a:r>
          </a:p>
        </p:txBody>
      </p:sp>
      <p:pic>
        <p:nvPicPr>
          <p:cNvPr id="5" name="Picture 4" descr="Recommended Reading for the UN International Year of Soils 2015 - Ou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06770"/>
            <a:ext cx="8953500" cy="503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4511" y="5936566"/>
            <a:ext cx="1899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www.ourworldunu.edu</a:t>
            </a:r>
          </a:p>
        </p:txBody>
      </p:sp>
    </p:spTree>
    <p:extLst>
      <p:ext uri="{BB962C8B-B14F-4D97-AF65-F5344CB8AC3E}">
        <p14:creationId xmlns:p14="http://schemas.microsoft.com/office/powerpoint/2010/main" val="316042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6" y="457200"/>
            <a:ext cx="4606412" cy="104804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 SOIL</a:t>
            </a:r>
          </a:p>
        </p:txBody>
      </p:sp>
      <p:pic>
        <p:nvPicPr>
          <p:cNvPr id="5" name="Picture Placeholder 4" descr="Topsoil is very important for life. As you can see in the picture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0595"/>
          <a:stretch>
            <a:fillRect/>
          </a:stretch>
        </p:blipFill>
        <p:spPr>
          <a:xfrm>
            <a:off x="5183188" y="457200"/>
            <a:ext cx="6172200" cy="5403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6" y="1505242"/>
            <a:ext cx="4606411" cy="435580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 layer of soil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Made up of large, medium and small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Composed of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material (from once-living things) and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nonliving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material (water, air, minerals)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Usually darker in color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(anything that was alive or is alive)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Earthworms, insects, and snails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Decompose dead plant and animal material, more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are added to soil Plants and grass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Rich in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nutrients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(substances organisms need to survive and grow)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662" y="5275385"/>
            <a:ext cx="2433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www.thunderboltkids.co.za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776" y="5669280"/>
            <a:ext cx="4606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Takes 1,000 years to make 1 inch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618" y="513581"/>
            <a:ext cx="3932237" cy="1301151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SUBSOIL</a:t>
            </a:r>
          </a:p>
        </p:txBody>
      </p:sp>
      <p:pic>
        <p:nvPicPr>
          <p:cNvPr id="6" name="Picture Placeholder 5" descr="File:Antigo (soil).jpg - Wikipedia, the free encyclopedia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414338" y="995363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2618" y="2057400"/>
            <a:ext cx="3932237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Middle layer of soil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Lighter in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Larger grains of rocks and minerals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Plants do not grow well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 packed tightly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Few nutrients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1012874"/>
            <a:ext cx="998806" cy="4965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1317" y="5430129"/>
            <a:ext cx="1617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53047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3722"/>
            <a:ext cx="3932237" cy="128367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BEDROCK</a:t>
            </a:r>
          </a:p>
        </p:txBody>
      </p:sp>
      <p:pic>
        <p:nvPicPr>
          <p:cNvPr id="5" name="Picture Placeholder 4" descr="기반암 (基盤岩; bedrock)는 대륙 지각 을 구성하는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Bottom layer of soil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Solid rock not broken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rocks in different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Erodes and becomes topsoil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be close to the surface or far below surface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Couple inches or many feet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20483" y="5444197"/>
            <a:ext cx="1434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Ko.Wikipedia.org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86049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4127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SOIL PROFILE QUIZ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Which layer is it?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674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 compaction – A Quin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0" y="1020417"/>
            <a:ext cx="7737916" cy="515345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762539" y="4028661"/>
            <a:ext cx="2266122" cy="802684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83826" y="5738191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Aquinta.org</a:t>
            </a:r>
          </a:p>
        </p:txBody>
      </p:sp>
    </p:spTree>
    <p:extLst>
      <p:ext uri="{BB962C8B-B14F-4D97-AF65-F5344CB8AC3E}">
        <p14:creationId xmlns:p14="http://schemas.microsoft.com/office/powerpoint/2010/main" val="384471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l compaction – A Quin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0" y="1020417"/>
            <a:ext cx="7737916" cy="515345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762539" y="4028661"/>
            <a:ext cx="2266122" cy="802684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2 4"/>
          <p:cNvSpPr/>
          <p:nvPr/>
        </p:nvSpPr>
        <p:spPr>
          <a:xfrm rot="729411">
            <a:off x="2419577" y="566873"/>
            <a:ext cx="3552639" cy="2391422"/>
          </a:xfrm>
          <a:prstGeom prst="irregularSeal2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1501407"/>
            <a:ext cx="63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SUBSOIL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83826" y="5738191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Aquinta.org</a:t>
            </a:r>
          </a:p>
        </p:txBody>
      </p:sp>
    </p:spTree>
    <p:extLst>
      <p:ext uri="{BB962C8B-B14F-4D97-AF65-F5344CB8AC3E}">
        <p14:creationId xmlns:p14="http://schemas.microsoft.com/office/powerpoint/2010/main" val="425397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254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Wingdings</vt:lpstr>
      <vt:lpstr>Office Theme</vt:lpstr>
      <vt:lpstr>Soil Profile </vt:lpstr>
      <vt:lpstr>SOIL PROFILE</vt:lpstr>
      <vt:lpstr>TOP SOIL</vt:lpstr>
      <vt:lpstr>TOP SOIL</vt:lpstr>
      <vt:lpstr>SUBSOIL</vt:lpstr>
      <vt:lpstr>BEDROCK</vt:lpstr>
      <vt:lpstr>SOIL PROFILE QUIZ Which layer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Profile</dc:title>
  <dc:creator>Dari</dc:creator>
  <cp:lastModifiedBy>Dari</cp:lastModifiedBy>
  <cp:revision>12</cp:revision>
  <dcterms:created xsi:type="dcterms:W3CDTF">2016-07-06T18:01:47Z</dcterms:created>
  <dcterms:modified xsi:type="dcterms:W3CDTF">2016-07-07T00:19:14Z</dcterms:modified>
</cp:coreProperties>
</file>